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307" r:id="rId37"/>
    <p:sldId id="295" r:id="rId38"/>
    <p:sldId id="289" r:id="rId39"/>
    <p:sldId id="302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-84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578368"/>
        <c:axId val="51579904"/>
      </c:lineChart>
      <c:catAx>
        <c:axId val="515783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1579904"/>
        <c:crosses val="autoZero"/>
        <c:auto val="1"/>
        <c:lblAlgn val="ctr"/>
        <c:lblOffset val="100"/>
        <c:noMultiLvlLbl val="0"/>
      </c:catAx>
      <c:valAx>
        <c:axId val="515799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1578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ivanpaulovich/jamb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15386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2159000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 fontScale="92500" lnSpcReduction="10000"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quer chegar lá rápido!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Sourcing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avaliar os resultados e ajustar as suas necessidades.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de </a:t>
            </a:r>
            <a:r>
              <a:rPr lang="pt-BR" dirty="0" err="1" smtClean="0"/>
              <a:t>Microserviços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  <a:endParaRPr lang="pt-BR" sz="2800" b="1" u="sng" dirty="0">
              <a:solidFill>
                <a:schemeClr val="bg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529334"/>
            <a:ext cx="6807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843</TotalTime>
  <Words>726</Words>
  <Application>Microsoft Office PowerPoint</Application>
  <PresentationFormat>Personalizar</PresentationFormat>
  <Paragraphs>243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Princípios de Microserviços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81</cp:revision>
  <dcterms:created xsi:type="dcterms:W3CDTF">2015-09-22T16:41:35Z</dcterms:created>
  <dcterms:modified xsi:type="dcterms:W3CDTF">2017-09-20T14:05:20Z</dcterms:modified>
</cp:coreProperties>
</file>